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F16"/>
    <a:srgbClr val="11743A"/>
    <a:srgbClr val="009640"/>
    <a:srgbClr val="E6E6E6"/>
    <a:srgbClr val="47B1E5"/>
    <a:srgbClr val="85BD33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88" y="1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60A370-5658-40B7-B585-BE660D9CDC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68" y="5255802"/>
            <a:ext cx="416144" cy="1133884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283264" y="1464291"/>
            <a:ext cx="6780116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be lots of different sizes.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jellyfish!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9387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274120" y="2302421"/>
            <a:ext cx="6780116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no brain.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7814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274120" y="3165171"/>
            <a:ext cx="6780116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change colour and I might look see-through.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9387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937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494307-15C6-4AB1-8982-F4F568E6E7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7"/>
          <a:stretch/>
        </p:blipFill>
        <p:spPr>
          <a:xfrm>
            <a:off x="3646533" y="5108375"/>
            <a:ext cx="1954622" cy="1297767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a mammal.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human!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need special equipment to breath underwater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live on the land.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809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A08AFC-F846-4CD5-95D8-FBAE8391B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21" y="5195597"/>
            <a:ext cx="2523583" cy="1118985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rough sharp skin.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61076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shark!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an amazing sense of smell.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a predator of the sea.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3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136D6C-8E07-47A6-8F7C-02D9CC07A6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37" y="5206668"/>
            <a:ext cx="2424990" cy="1046673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</a:t>
            </a:r>
            <a:r>
              <a:rPr lang="en-AU" dirty="0"/>
              <a:t>a little bit</a:t>
            </a:r>
            <a:r>
              <a:rPr lang="en-GB" dirty="0"/>
              <a:t> poisonous.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/>
              <a:t>Click the seaweed for clues.</a:t>
            </a:r>
            <a:endParaRPr lang="en-GB" sz="36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octopus!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great, big head.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eight legs with suckers on.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621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B35187-27BA-4264-8ACF-DAA7D1F23E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254" y="5233493"/>
            <a:ext cx="1621095" cy="994306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10 legs.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crab!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hard shell.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sharp pincers.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332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7CC060-BE0A-412C-9049-AAF2660FB4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75" y="5289174"/>
            <a:ext cx="1673352" cy="1056790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4 flippers.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turtle!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cousins that live on land.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shell that protects me.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592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BBC215-CE88-4D0A-8DAC-5165C40EE3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24" y="5145662"/>
            <a:ext cx="1198952" cy="1105208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look harmless but I am very poisonous.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pufferfish!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Some people in Japan like to eat me.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27452"/>
            <a:ext cx="6322916" cy="684000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blow myself up to be twice as </a:t>
            </a:r>
            <a:br>
              <a:rPr lang="en-GB" dirty="0"/>
            </a:br>
            <a:r>
              <a:rPr lang="en-GB" dirty="0"/>
              <a:t>big when I am in danger.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935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1C423D-DA25-41E2-8461-31FC22E1C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407" y="5196532"/>
            <a:ext cx="2862266" cy="1117115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a mammal.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whale!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blowhole.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grow to be very big.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342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557A1-788E-42A1-AFE0-54B33CA57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624" y="5245008"/>
            <a:ext cx="458996" cy="1100956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47397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    The males of my species become pregnant.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seahorse!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47397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an endangered animal.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19" y="3165171"/>
            <a:ext cx="6473973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dirty="0"/>
              <a:t>I am a fish but there is a different animal in my name.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6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68C230-7CAB-4026-8762-5A4DD3EE75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4" y="5033685"/>
            <a:ext cx="2992519" cy="1282306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very long and sharp nose.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swordfish!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one of the fastest swimmers in the ocean.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most active at night.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220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277</TotalTime>
  <Words>432</Words>
  <Application>Microsoft Office PowerPoint</Application>
  <PresentationFormat>On-screen Show (4:3)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Twinkl</vt:lpstr>
      <vt:lpstr>Office Theme</vt:lpstr>
      <vt:lpstr>PowerPoint Presentation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Twinkl A5</cp:lastModifiedBy>
  <cp:revision>21</cp:revision>
  <dcterms:created xsi:type="dcterms:W3CDTF">2020-04-24T04:53:00Z</dcterms:created>
  <dcterms:modified xsi:type="dcterms:W3CDTF">2020-05-14T00:02:03Z</dcterms:modified>
</cp:coreProperties>
</file>